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83" r:id="rId2"/>
    <p:sldId id="256" r:id="rId3"/>
    <p:sldId id="257" r:id="rId4"/>
    <p:sldId id="258" r:id="rId5"/>
    <p:sldId id="260" r:id="rId6"/>
    <p:sldId id="262" r:id="rId7"/>
    <p:sldId id="263" r:id="rId8"/>
    <p:sldId id="265" r:id="rId9"/>
    <p:sldId id="267" r:id="rId10"/>
    <p:sldId id="269" r:id="rId11"/>
    <p:sldId id="286" r:id="rId12"/>
    <p:sldId id="287" r:id="rId13"/>
    <p:sldId id="271" r:id="rId14"/>
    <p:sldId id="27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CC99"/>
    <a:srgbClr val="66FF66"/>
    <a:srgbClr val="003399"/>
    <a:srgbClr val="000099"/>
    <a:srgbClr val="0033CC"/>
    <a:srgbClr val="006600"/>
    <a:srgbClr val="FFFF00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60" autoAdjust="0"/>
    <p:restoredTop sz="94728" autoAdjust="0"/>
  </p:normalViewPr>
  <p:slideViewPr>
    <p:cSldViewPr>
      <p:cViewPr>
        <p:scale>
          <a:sx n="76" d="100"/>
          <a:sy n="76" d="100"/>
        </p:scale>
        <p:origin x="-9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52B86B9-612E-4FA9-A9A7-725666C112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AB6AEC-E735-44C9-B648-D871E8B51FF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0" y="476250"/>
            <a:ext cx="9001156" cy="5545138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endParaRPr lang="ru-RU" sz="48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800" b="1" dirty="0" smtClean="0">
                <a:solidFill>
                  <a:srgbClr val="003399"/>
                </a:solidFill>
              </a:rPr>
              <a:t>Урок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800" b="1" dirty="0" smtClean="0">
                <a:solidFill>
                  <a:srgbClr val="003399"/>
                </a:solidFill>
              </a:rPr>
              <a:t>русского </a:t>
            </a:r>
            <a:r>
              <a:rPr lang="ru-RU" sz="4800" b="1" dirty="0">
                <a:solidFill>
                  <a:srgbClr val="003399"/>
                </a:solidFill>
              </a:rPr>
              <a:t>языка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800" b="1" dirty="0">
                <a:solidFill>
                  <a:srgbClr val="003399"/>
                </a:solidFill>
              </a:rPr>
              <a:t> 3 </a:t>
            </a:r>
            <a:r>
              <a:rPr lang="ru-RU" sz="4800" b="1" dirty="0" smtClean="0">
                <a:solidFill>
                  <a:srgbClr val="003399"/>
                </a:solidFill>
              </a:rPr>
              <a:t>б класс</a:t>
            </a:r>
            <a:endParaRPr lang="ru-RU" sz="4800" b="1" dirty="0">
              <a:solidFill>
                <a:srgbClr val="003399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1800" b="1" dirty="0">
              <a:solidFill>
                <a:srgbClr val="003399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1800" b="1" dirty="0">
              <a:solidFill>
                <a:srgbClr val="003399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400" b="1" i="1" dirty="0">
                <a:solidFill>
                  <a:srgbClr val="CC0000"/>
                </a:solidFill>
              </a:rPr>
              <a:t>«Изменение глаголов по временам</a:t>
            </a:r>
            <a:r>
              <a:rPr lang="ru-RU" sz="4400" b="1" i="1" dirty="0" smtClean="0">
                <a:solidFill>
                  <a:srgbClr val="CC0000"/>
                </a:solidFill>
              </a:rPr>
              <a:t>»</a:t>
            </a:r>
            <a:endParaRPr lang="ru-RU" sz="4400" b="1" i="1" dirty="0">
              <a:solidFill>
                <a:srgbClr val="CC00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4400" b="1" i="1" dirty="0">
              <a:solidFill>
                <a:srgbClr val="CC00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CC0000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folHlink"/>
                </a:solidFill>
              </a:rPr>
              <a:t> </a:t>
            </a:r>
            <a:endParaRPr lang="ru-RU" sz="24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14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8000" b="1" i="1" dirty="0" smtClean="0">
                <a:solidFill>
                  <a:schemeClr val="tx2">
                    <a:lumMod val="10000"/>
                  </a:schemeClr>
                </a:solidFill>
              </a:rPr>
              <a:t>Вч…ра,  </a:t>
            </a:r>
            <a:r>
              <a:rPr lang="ru-RU" sz="8000" b="1" i="1" dirty="0">
                <a:solidFill>
                  <a:schemeClr val="tx2">
                    <a:lumMod val="10000"/>
                  </a:schemeClr>
                </a:solidFill>
              </a:rPr>
              <a:t>вет...р,</a:t>
            </a:r>
          </a:p>
          <a:p>
            <a:pPr>
              <a:buFontTx/>
              <a:buNone/>
            </a:pPr>
            <a:r>
              <a:rPr lang="ru-RU" sz="8000" b="1" i="1" dirty="0" err="1">
                <a:solidFill>
                  <a:schemeClr val="tx2">
                    <a:lumMod val="10000"/>
                  </a:schemeClr>
                </a:solidFill>
              </a:rPr>
              <a:t>в</a:t>
            </a:r>
            <a:r>
              <a:rPr lang="ru-RU" sz="8000" b="1" i="1" dirty="0" err="1" smtClean="0">
                <a:solidFill>
                  <a:schemeClr val="tx2">
                    <a:lumMod val="10000"/>
                  </a:schemeClr>
                </a:solidFill>
              </a:rPr>
              <a:t>...гон</a:t>
            </a:r>
            <a:r>
              <a:rPr lang="ru-RU" sz="8000" b="1" i="1" dirty="0" smtClean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ru-RU" sz="8000" b="1" i="1" dirty="0" err="1">
                <a:solidFill>
                  <a:schemeClr val="tx2">
                    <a:lumMod val="10000"/>
                  </a:schemeClr>
                </a:solidFill>
              </a:rPr>
              <a:t>в...сток</a:t>
            </a:r>
            <a:r>
              <a:rPr lang="ru-RU" sz="8000" b="1" i="1" dirty="0">
                <a:solidFill>
                  <a:schemeClr val="tx2">
                    <a:lumMod val="10000"/>
                  </a:schemeClr>
                </a:solidFill>
              </a:rPr>
              <a:t>,</a:t>
            </a:r>
          </a:p>
          <a:p>
            <a:pPr>
              <a:buFontTx/>
              <a:buNone/>
            </a:pPr>
            <a:r>
              <a:rPr lang="ru-RU" sz="8000" b="1" i="1" dirty="0">
                <a:solidFill>
                  <a:schemeClr val="tx2">
                    <a:lumMod val="10000"/>
                  </a:schemeClr>
                </a:solidFill>
              </a:rPr>
              <a:t>время</a:t>
            </a:r>
            <a:r>
              <a:rPr lang="ru-RU" sz="6600" b="1" i="1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 advTm="15000"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476250"/>
            <a:ext cx="8302625" cy="511333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7200" b="1" i="1" dirty="0">
                <a:solidFill>
                  <a:srgbClr val="FF0000"/>
                </a:solidFill>
              </a:rPr>
              <a:t>        Проверь: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8000" b="1" i="1" dirty="0" smtClean="0">
                <a:solidFill>
                  <a:srgbClr val="0033CC"/>
                </a:solidFill>
              </a:rPr>
              <a:t>Вчера,  </a:t>
            </a:r>
            <a:r>
              <a:rPr lang="ru-RU" sz="8000" b="1" i="1" dirty="0">
                <a:solidFill>
                  <a:srgbClr val="0033CC"/>
                </a:solidFill>
              </a:rPr>
              <a:t>ветер,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8000" b="1" i="1" dirty="0" smtClean="0">
                <a:solidFill>
                  <a:srgbClr val="0033CC"/>
                </a:solidFill>
              </a:rPr>
              <a:t>вагон, </a:t>
            </a:r>
            <a:r>
              <a:rPr lang="ru-RU" sz="8000" b="1" i="1" dirty="0">
                <a:solidFill>
                  <a:srgbClr val="0033CC"/>
                </a:solidFill>
              </a:rPr>
              <a:t>восток,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8000" b="1" i="1" dirty="0">
                <a:solidFill>
                  <a:srgbClr val="0033CC"/>
                </a:solidFill>
              </a:rPr>
              <a:t>время.</a:t>
            </a:r>
          </a:p>
        </p:txBody>
      </p:sp>
      <p:pic>
        <p:nvPicPr>
          <p:cNvPr id="16387" name="Picture 3" descr="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624263"/>
            <a:ext cx="3006725" cy="3233737"/>
          </a:xfrm>
          <a:prstGeom prst="rect">
            <a:avLst/>
          </a:prstGeom>
          <a:noFill/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539750" y="692150"/>
            <a:ext cx="8374063" cy="51022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7200" b="1" i="1" dirty="0">
                <a:solidFill>
                  <a:srgbClr val="FF0000"/>
                </a:solidFill>
              </a:rPr>
              <a:t>Время</a:t>
            </a:r>
            <a:r>
              <a:rPr lang="ru-RU" sz="7200" b="1" i="1" dirty="0"/>
              <a:t> </a:t>
            </a:r>
            <a:r>
              <a:rPr lang="ru-RU" sz="4800" b="1" i="1" dirty="0">
                <a:solidFill>
                  <a:srgbClr val="003399"/>
                </a:solidFill>
              </a:rPr>
              <a:t>–</a:t>
            </a:r>
            <a:r>
              <a:rPr lang="ru-RU" sz="4800" b="1" i="1" dirty="0"/>
              <a:t> </a:t>
            </a:r>
            <a:r>
              <a:rPr lang="ru-RU" sz="5400" b="1" i="1" dirty="0">
                <a:solidFill>
                  <a:schemeClr val="accent6">
                    <a:lumMod val="75000"/>
                  </a:schemeClr>
                </a:solidFill>
              </a:rPr>
              <a:t>промежуток той или иной длительности, в которой совершается что-нибудь, последовательная смена часов, дней, лет.</a:t>
            </a: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539750" y="4762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ru-RU" sz="7200" b="1" i="1" dirty="0">
                <a:solidFill>
                  <a:srgbClr val="000099"/>
                </a:solidFill>
              </a:rPr>
              <a:t>Время летит.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ru-RU" sz="7200" b="1" i="1" dirty="0">
                <a:solidFill>
                  <a:srgbClr val="000099"/>
                </a:solidFill>
              </a:rPr>
              <a:t>Время разум даёт.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ru-RU" sz="7200" b="1" i="1" dirty="0">
                <a:solidFill>
                  <a:srgbClr val="000099"/>
                </a:solidFill>
              </a:rPr>
              <a:t>Делу  время, потехе  час. 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323850" y="333375"/>
            <a:ext cx="8569325" cy="6048375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6000" b="1" i="1" dirty="0">
                <a:solidFill>
                  <a:srgbClr val="FF0000"/>
                </a:solidFill>
              </a:rPr>
              <a:t>Глагол</a:t>
            </a:r>
          </a:p>
          <a:p>
            <a:pPr>
              <a:buClr>
                <a:srgbClr val="FF0000"/>
              </a:buClr>
            </a:pP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</a:rPr>
              <a:t>обозначает действие предмета</a:t>
            </a:r>
          </a:p>
          <a:p>
            <a:pPr>
              <a:buClr>
                <a:srgbClr val="FF0000"/>
              </a:buClr>
            </a:pP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</a:rPr>
              <a:t>отвечает на вопросы что делать?</a:t>
            </a:r>
          </a:p>
          <a:p>
            <a:pPr>
              <a:buFontTx/>
              <a:buNone/>
            </a:pP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 что сделать?</a:t>
            </a:r>
          </a:p>
          <a:p>
            <a:pPr>
              <a:buClr>
                <a:srgbClr val="FF0000"/>
              </a:buClr>
            </a:pP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</a:rPr>
              <a:t>изменяется по числам</a:t>
            </a:r>
          </a:p>
          <a:p>
            <a:pPr>
              <a:buClr>
                <a:srgbClr val="FF0000"/>
              </a:buClr>
            </a:pP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</a:rPr>
              <a:t>в предложении чаще всего бывает сказуемым</a:t>
            </a: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xfrm>
            <a:off x="539750" y="476250"/>
            <a:ext cx="8064500" cy="5689600"/>
          </a:xfrm>
        </p:spPr>
        <p:txBody>
          <a:bodyPr>
            <a:normAutofit lnSpcReduction="10000"/>
          </a:bodyPr>
          <a:lstStyle/>
          <a:p>
            <a:pPr>
              <a:buClr>
                <a:srgbClr val="FFFF00"/>
              </a:buClr>
            </a:pPr>
            <a:r>
              <a:rPr lang="ru-RU" sz="5000" b="1" i="1" dirty="0" smtClean="0">
                <a:solidFill>
                  <a:srgbClr val="0033CC"/>
                </a:solidFill>
              </a:rPr>
              <a:t>Весной солнце светит и греет.</a:t>
            </a:r>
          </a:p>
          <a:p>
            <a:pPr>
              <a:buClr>
                <a:srgbClr val="FFFF00"/>
              </a:buClr>
            </a:pPr>
            <a:r>
              <a:rPr lang="ru-RU" sz="5000" b="1" i="1" dirty="0" smtClean="0">
                <a:solidFill>
                  <a:srgbClr val="0033CC"/>
                </a:solidFill>
              </a:rPr>
              <a:t>Зимой оно мало светило и хуже грело.</a:t>
            </a:r>
          </a:p>
          <a:p>
            <a:pPr>
              <a:buClr>
                <a:srgbClr val="FFFF00"/>
              </a:buClr>
            </a:pPr>
            <a:r>
              <a:rPr lang="ru-RU" sz="5000" b="1" i="1" dirty="0" smtClean="0">
                <a:solidFill>
                  <a:srgbClr val="0033CC"/>
                </a:solidFill>
              </a:rPr>
              <a:t>Летом солнце будет ярко светить и будет сильно греть.</a:t>
            </a:r>
            <a:endParaRPr lang="ru-RU" sz="5000" b="1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476250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7200" b="1" i="1" dirty="0">
                <a:solidFill>
                  <a:srgbClr val="FF0000"/>
                </a:solidFill>
              </a:rPr>
              <a:t>Настоящее время:</a:t>
            </a:r>
          </a:p>
          <a:p>
            <a:pPr algn="ctr">
              <a:buFontTx/>
              <a:buNone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светит</a:t>
            </a: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греет</a:t>
            </a:r>
          </a:p>
          <a:p>
            <a:pPr algn="ctr">
              <a:buFontTx/>
              <a:buNone/>
            </a:pPr>
            <a:endParaRPr lang="ru-RU" sz="6000" b="1" i="1" dirty="0"/>
          </a:p>
        </p:txBody>
      </p:sp>
      <p:pic>
        <p:nvPicPr>
          <p:cNvPr id="24584" name="Picture 8" descr="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624263"/>
            <a:ext cx="3006725" cy="3233737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476250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7200" b="1" i="1" dirty="0">
                <a:solidFill>
                  <a:srgbClr val="FF0000"/>
                </a:solidFill>
              </a:rPr>
              <a:t>Прошедшее время:</a:t>
            </a:r>
          </a:p>
          <a:p>
            <a:pPr algn="ctr">
              <a:buFontTx/>
              <a:buNone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светило</a:t>
            </a: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грело</a:t>
            </a:r>
          </a:p>
          <a:p>
            <a:pPr algn="ctr">
              <a:buFontTx/>
              <a:buNone/>
            </a:pPr>
            <a:endParaRPr lang="ru-RU" sz="6000" b="1" i="1" dirty="0"/>
          </a:p>
        </p:txBody>
      </p:sp>
      <p:pic>
        <p:nvPicPr>
          <p:cNvPr id="53251" name="Picture 3" descr="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624263"/>
            <a:ext cx="3006725" cy="3233737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47625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7200" b="1" i="1" dirty="0">
                <a:solidFill>
                  <a:srgbClr val="FF0000"/>
                </a:solidFill>
              </a:rPr>
              <a:t>Будущее время:</a:t>
            </a:r>
          </a:p>
          <a:p>
            <a:pPr algn="ctr">
              <a:buFontTx/>
              <a:buNone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будет светить</a:t>
            </a:r>
          </a:p>
          <a:p>
            <a:pPr algn="ctr">
              <a:buFontTx/>
              <a:buNone/>
            </a:pPr>
            <a:r>
              <a:rPr lang="ru-RU" sz="6000" b="1" i="1" dirty="0">
                <a:solidFill>
                  <a:srgbClr val="003399"/>
                </a:solidFill>
              </a:rPr>
              <a:t>будет греть</a:t>
            </a:r>
          </a:p>
          <a:p>
            <a:pPr algn="ctr">
              <a:buFontTx/>
              <a:buNone/>
            </a:pPr>
            <a:endParaRPr lang="ru-RU" sz="6000" b="1" i="1" dirty="0"/>
          </a:p>
        </p:txBody>
      </p:sp>
      <p:pic>
        <p:nvPicPr>
          <p:cNvPr id="55299" name="Picture 3" descr="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3357563"/>
            <a:ext cx="3006725" cy="3233737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0070C0"/>
                </a:solidFill>
              </a:rPr>
              <a:t>Составляем  картотеку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23556" name="Picture 4" descr="C:\Users\Наталья Григорьевна\Desktop\Мой урок\аннимации\i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3425" y="5072063"/>
            <a:ext cx="30019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214313" y="1357313"/>
          <a:ext cx="8686800" cy="4265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5600"/>
                <a:gridCol w="2895600"/>
                <a:gridCol w="2895600"/>
              </a:tblGrid>
              <a:tr h="1171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настоящего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времени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(наст.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прошедшего времени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прош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будущего времени </a:t>
                      </a:r>
                      <a:endParaRPr lang="ru-RU" sz="20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буд.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2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82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Наши  ВЫВОДЫ: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71625"/>
          <a:ext cx="8686800" cy="492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5600"/>
                <a:gridCol w="2895600"/>
                <a:gridCol w="2895600"/>
              </a:tblGrid>
              <a:tr h="117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настоящего времени </a:t>
                      </a:r>
                      <a:endParaRPr lang="ru-RU" sz="20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наст.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прошедшего времени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прош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Глаголы в форме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будущего времени </a:t>
                      </a:r>
                      <a:endParaRPr lang="ru-RU" sz="20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буд.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вр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17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делает?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делают?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делаю?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делаешь?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делал?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сделал?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делали?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сделали?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отвечают на вопросы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сделает?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сделают?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будет делать?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что будут делать?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32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происходят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 настоящем времени,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 момент речи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уже произошли или происходили в прошедшем времени,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до момента речи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Times New Roman"/>
                        </a:rPr>
                        <a:t>Обозначают действия, которые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произойдут в будущем времени,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после момента речи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6"/>
          <p:cNvGrpSpPr>
            <a:grpSpLocks/>
          </p:cNvGrpSpPr>
          <p:nvPr/>
        </p:nvGrpSpPr>
        <p:grpSpPr bwMode="auto">
          <a:xfrm>
            <a:off x="0" y="0"/>
            <a:ext cx="8964488" cy="6453336"/>
            <a:chOff x="272" y="999"/>
            <a:chExt cx="2872" cy="713"/>
          </a:xfrm>
        </p:grpSpPr>
        <p:cxnSp>
          <p:nvCxnSpPr>
            <p:cNvPr id="57357" name="_s57357"/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5400000" flipH="1">
              <a:off x="2141" y="854"/>
              <a:ext cx="137" cy="1004"/>
            </a:xfrm>
            <a:prstGeom prst="bentConnector3">
              <a:avLst>
                <a:gd name="adj1" fmla="val 921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56" name="_s57356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>
              <a:off x="1640" y="1355"/>
              <a:ext cx="137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55" name="_s57355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137" y="854"/>
              <a:ext cx="137" cy="1004"/>
            </a:xfrm>
            <a:prstGeom prst="bentConnector3">
              <a:avLst>
                <a:gd name="adj1" fmla="val 921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57351"/>
            <p:cNvSpPr>
              <a:spLocks noChangeArrowheads="1"/>
            </p:cNvSpPr>
            <p:nvPr/>
          </p:nvSpPr>
          <p:spPr bwMode="auto">
            <a:xfrm>
              <a:off x="1276" y="9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Глаголы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изменяются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по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временам:</a:t>
              </a:r>
            </a:p>
          </p:txBody>
        </p:sp>
        <p:sp>
          <p:nvSpPr>
            <p:cNvPr id="4" name="_s57352"/>
            <p:cNvSpPr>
              <a:spLocks noChangeArrowheads="1"/>
            </p:cNvSpPr>
            <p:nvPr/>
          </p:nvSpPr>
          <p:spPr bwMode="auto">
            <a:xfrm>
              <a:off x="272" y="14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cs typeface="Arial" charset="0"/>
                </a:rPr>
                <a:t>Настоящее время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делаю?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делаешь?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делает?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делаем?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делаете?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делают?</a:t>
              </a:r>
            </a:p>
          </p:txBody>
        </p:sp>
        <p:sp>
          <p:nvSpPr>
            <p:cNvPr id="5" name="_s57353"/>
            <p:cNvSpPr>
              <a:spLocks noChangeArrowheads="1"/>
            </p:cNvSpPr>
            <p:nvPr/>
          </p:nvSpPr>
          <p:spPr bwMode="auto">
            <a:xfrm>
              <a:off x="1276" y="14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cs typeface="Arial" charset="0"/>
                </a:rPr>
                <a:t>Прошедшее время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делал?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сделал?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делали?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сделали?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_s57354"/>
            <p:cNvSpPr>
              <a:spLocks noChangeArrowheads="1"/>
            </p:cNvSpPr>
            <p:nvPr/>
          </p:nvSpPr>
          <p:spPr bwMode="auto">
            <a:xfrm>
              <a:off x="2280" y="142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cs typeface="Arial" charset="0"/>
                </a:rPr>
                <a:t>Будущее время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сделает?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сделают?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будет делать?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что будут делать?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1979613" y="5443538"/>
            <a:ext cx="6043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6000" b="1">
                <a:solidFill>
                  <a:schemeClr val="tx2"/>
                </a:solidFill>
              </a:rPr>
              <a:t>Спасибо за урок!</a:t>
            </a:r>
          </a:p>
        </p:txBody>
      </p:sp>
      <p:sp>
        <p:nvSpPr>
          <p:cNvPr id="89090" name="AutoShape 2" descr="data:image/jpeg;base64,/9j/4AAQSkZJRgABAQAAAQABAAD/2wCEAAkGBxITEBQUExQWFBQWFhcVFxcXFRgWFhkaFxQcGBgaGBocHCghIBomHhUYIjEhJSsrLy4uFx8zODMsNygwLisBCgoKDg0OGxAQGywmHCQ3LDc4Lyw0MDcsLC4sLi03NC4sLSw0LiwsLyw0LiwsLC0sLzQsNCssLCwsLDQsLCwsLP/AABEIAOMA3gMBIgACEQEDEQH/xAAcAAEAAgIDAQAAAAAAAAAAAAAABgcEBQEDCAL/xABCEAACAQIEBAQEAwUFBgcAAAABAgMAEQQFEiEGMUFRBxMiYRQycYFCkaEjUmJysTM0gpLwJGPBwtHhCBVTg6LS8f/EABoBAQADAQEBAAAAAAAAAAAAAAABAwQCBQb/xAAsEQACAgEEAAQFBAMAAAAAAAAAAQIDEQQSITEFQVFhExQysfAicYGhkeHx/9oADAMBAAIRAxEAPwC8aUpQClKUApSlAKUpQClKUApSlAKUpQClKUApSlAKUpQClKUApSlAKUpQClKUApSlAKUpQClKUApSlAKUpQCq2z3xWjizH4SCIYhY7idhIFYMCAUiB2Zl3uCRc3Fxau/xh45GAwvlRN/tU4IS3ONOTSHseYX3330mvMytbcc/1qYxyweyMiz/AA+LQvBIHtsykFXQ9nRgGU/UVs68j5PxbLFIrlnWRdlnjIEoHZr7On8LXFXHwp4wQuAuMsP9/ECU+ske7x+5GpfcVLi0C1aV0YPFxyoskTrIjC6sjBlI9iNq765ApSlAKUpQClKUApSlAKUpQClKUApSlAKUpQClKUApSlAKhPGXiRhcCsmkefJGdLKrqFDkbISdy3UhQbDnba+J4gcQyPJ8BhZ1hkYETS3s0YMZewP4bRq0jNzChQN3BHn7i3MYJZgMOp8uMaRIws8vIatP4EsoCpuRuSSzE1zzJ4iSYWf51NjMRJiJ21SObnsB0VR0UDYCtdevoivmtOMLCOReuVcg3BIPcc6+a4qtvBJIuGOM8ZgJNeHlIBN3jbeJ/wCZOV9vmFj71dfCXjbhJyqYtThZDtrvrhJ/m5r9xYd685VzeobTB7ehlV1DIwZWAIZSCCDyII2Ir7ryZwR4g43LmAibzIL3aB7lDc76OqNz3G1+YNegeE/EvL8cqhZRDMdjDKQj37KeTfY37gVyCZUpelAKVwx271BMq4kxUmG+Kd4hf1/DqtwFtfy9dyxcD8XK9/T0qq22NazI6jFy6J5SunCYlZI0kQ3R1V1PdWFwfyNd1WnIpSlAKUpQClKUApSlAKUpQCo/xtmLRYYKj+XJNIkCPcArquzlSfxiNXI97V38WcTYfL8M087bclQfPI3RUHf+g3Nefos1nzzNU+Ja0KXkEI3RI1I9I7sx0gsdzc8gABVdNQrlJvGEyYrLNzx/kmEhwjyKmljqBcFmcu12DOxJZmLXQlidpTfltUYFW74wQrHl8KRgIgmVdCgKtvLcjYbbWqoFasXhcpSo3Nt8vssu4kfRr5NGNcV60W8clQNK5IP58q4o4g4palfapcEjpz+nf6f9q4awDha51V819SRMACVIB5EggH6d6hZ8gSXh3j7MMHYQ4hwgt+zY+ZHYdAj3Cj+XTVscMeOcL2XGxeUessV2T6mM+oD+UvVFZVls2ImSGBGklc2VV5n/AIAdydhV88G+DmFwqDEZiyzOoLshNsPGALnXf57W3JsvsedTn1Ba2ExaSxpLGwaN1Dqw5FWFwR7WqqWnCz4gRgjDySNJh3PyyISGkZO6CSR7HkVZCLgg1KcJj48xVriQYfcJC0UsSOnIPIWUBlbeyXtpIuCeXfmvD6zLGpIjSMgp5a2YC1iov6QpGxGk+1iARj1VfxYOJdTPZLJpeF8fjTh4MLGiRRIZIviElDypFCSsbCN4ioZrBRctyJtUq4WzR5fiIpSGkw8xiLABdatGssbEDYNpkANtrqSAL2qG5rxNhcAThMGscmKdiSnmelWIAMmIkJJuBba5Y2AFtqy/CiBkmzEO7SSGWFpWYWBkaHU+gfubiw6DbpVtc+k+ziWM8FiUpSrjgUpSgFKUoBSlKAVpuKuJsNgMO0+IawGyqN3duioOp/QczYVoePPErCZcCl/OxNtoUPy3Gxlb8I9tybjbrXnPifiXE4+bzsS+puSqNkQfuovQfqepNdJA7+MuK58yxRmmNlFxFGDdY07DueV26n2sBNfBrLyBPMfxBUX6ajqP5rb7e9VavsLk8q9A8E5asGDVVG4LXPUkHST/AItAb715HjNqjTtXnwXUxzIi/jQ/+yQr3mv/AJY2/wDtVQKhJAG5NWn41y+nCr3aVvyCD/mqucojvKvtc/pWrwWtfLR92/uc6h4kzJw3D7sPmAPa16x58AYn0y9rgA7sLnl2G3M/rVlcGZJPimtClkBs87j9mvcL/wCo/wDCNh1I5Va03BuEbBvhSl0kHrc28xnttIWt842t0FrAAbV616rjxDszw3Plnlhg8jWAJbkFUE2A5AAdBWQ2R4oIXMEqooJLMjKABzNyKtnBZWMO0mHKCKaIgMYwVDgj0SgdVYDkb7hlPKs6SMuE8wowVw9hGRuu683PI2PXlWayrUpxdcU4vz81/B1G2rD3tpopP/yrEWv5Mtu/lvb87Vjxkq3YjoR+YINXyWPSuuLKExmIigdQy382Qlb2jjYHTcjbW2lf5S9uVbLNLtjnJnhqN0sYK1ynIWjmjMsTIXVZYlcbFCAdS99z9Rtfep/mPlSYcxTAMrCxv07EdiO9WdnGSQ4qLy5V5HUjL6XjYcmQ9D+hGxBBtVPcdZPisI37QaoibLMoshvyDj8D+x2PQncCdPODWx/9O7YPOUWB4LcI4fC4JcSvrnnU63P4VDEaE7C679z9ABv+OsZojgXymn1zAGIFQGCxOwMmrby1cRk++kb3sfnwwiK5RhL/AIkLj6SSM4/RhWHn0mvHP1EcUaD2Zyzv+Y8r8hXj66/4FUpryNVcd0kjY5RnAlDK6+XKoBZNWsWa9mVrDUpKsOQNwduV+1sTcHSQeYG+1wSCDbsQR9qjuT5ViZnfExmNVZTBEXZtlSRtUhQL6rvyGoXVV3F62uX8EiONUbF4lwCzGxjjLO7mRmLIgb5mY2vbexvWePzFsIuWE+DpuKbIdgwMLLi8W6YdzeUxMXWOQ+XcTaYo42O5jtzJ0xrqN9RM18PsulTDNNiLCfFv8TIqiypqRVSMfyoig366tzUM4j4YCTjDYeWWQuGkxAdIijB7hPNZFjLsTqPrZj6QdJ5je5M+aYOJI2MOKiQKo8yR1mAG39oselrC1gVB23arY3QrbU3yvP0/chpvon1K12S5xHiFJUMjodMkb2DobXF7EggjcMCQe9bGtcZKSyuisUpSpApSlAKqbxi8SXwbfB4Q2nK3lktvGrD0hP4yDe/Qe52tmtVnHDmDxX94w8UxtYM8algOwa1wPoaIHjqRyzFmJYkkkk3JJ3JJPM+9cE16QznwTyyUHyfNwzdCrl1B91e5I9gRVM8ZeHOPy8lpI/MgHKaO7JbprHNDy57b7E1DywR7KLNiYgTYGRBfc29Q323tftv2q/srzWBIlRdfpsgHlyMdIHpJsu21tzbe9ec0FbPKc4xGHYGKRlA/De6Hfqp2/wCO9YNdovmEuei6qai+SeeL80UqwlHDGNirLyZfNXUCQbEX8o/lUN4aVRPE8sYbDpIplvcBkB9YuNzYXOnltvzre5fBPmTo+JcJACNlFi5UkDTe5/GRcnrtvVhtk+HWNbqiRoLC9goHveqFq/kqo0Yyy1VRtbk3hFm4NUVVVFVUUWUKAFA6WA2ArJqIcBZjqhOHc3kw1kuTcvFv5MnvdRpJ/eRvaq88U+K54s4RbnyoEjZUv6SXF2e3Vt9N+gX3N/X3Jx3IyFieIWVgxDFqPXhwddvxQE/tAe+n+0H8rD8RqFGatjwZ4kfG4yPDOvpkicEW21Kmq30KhwftUewsBW8QJPlPJDvzPkyNHcnudF69HQWZzEyamHUjaRyXre8FukYxmJlIRVdYy7GwEcMSuT/mnf8AIVGI2INjWDnE0j5fjIEuSmJixLKBcmB0C6rdQssdz2sDVutyocHGm+sujKM0ixEQkjJ0nlcaTboSDuPobGvjPMRHHBI8gDRqjFlIBDC3y2Oxvyt7ivPHDmZ4x2OHwrs7yjSAGJVBa2o22VRckt/+VYnGOffFWw8La4UI8yQEhZZV5KrC/oQjUWH4goHymvMpjKx4NkpqMcskvDXwsWXxYrC4iSKAIoeL+1jLiysnlNcpIX9OmMrdm5NcVg4qZ1WaYj9tM+sLfbW+mKGO/taJLjmbnrURyWEYfFRtIQscgKlfMbylmC/s3sbKWKhk1EX+UDnvP+GsAcTiFnP92h9UXaaUi2sd40BNjyLNcfICfH18J36iOnj9Hbfr+fcvpmtm/wAyYZXglhgjiX5Y0VB/hUC/6VksbAntXNcMLi3evVKituHcazRpPJ/aTATv19UgDafooIQeyCpBis0DoyqN7E/lUayyHTBErHdY1Q/VBpP6qakGSYeMki9zblyO+x68q+SqndO2VUX9TeT0ZRgoKTNQuIeKRcREC0ibOgIHmxH5k321D5kvb1C1wGap5luPjniSWJtSOLqdx7EEHcEEEEHcEEGoHneNCTtHDC0sgQvbzEjU2IGkEkm+45i2/Oo3k3HOIw2Ie+FVEZiZoBMS2sgepLoF199wrXBv1r0vD7LKG6bcYXuuP9FFyU/1RLqpWNlmNWeGOZL6JUWRbixs6hhcdDY1k17ZlFKUoBSlKAVwygix3B51zSgPJXidDGmb4xYkVEWUAKihVFkW9gNudz9602UYAzSAfhFix9uw9z/1rb+KOHMecY1TveYv9pAHA/Jq3HCeWACOMW1sA7Dr6uV/oLD7GtGmq+JPEukVXWbI8dkjynAx6o7gDYKoOwFgWGn3sDt2BPSu/N8wVhYgGzOoUqGIEb6Cbbm5ve/Yj6nYTZYU0hh6SR+YNx9CDY39qx8Zh1JLkLcHS9rK8hH9lqIUk+k3sLdegIrL4g66dZC2Syn9yuhSnXKKZrcnxM0ZgaIjzIlsG3KvGfwuR+Fgo+hUEXtvnccZCmaeXLGww+LRdDRzXCut7izgEG1yQy3+axseWHh8xjQDWoC/hFgXU25La92/l/Ws7A5kl7GORI+7x2TfqRvpHe4HOseslqNLN4jmL5XsbNIq7I4bwzH4P4TXKnOLxssZkCssMUZLFiw303ALORcAAWAJJPbLynBXBeU2dmeVwDcB5HMjAHsC5H2pNBArloo41Lc2RFBIPK5AvWPLL2r6DQ15rVnTa/wedfbue1dI3WOyG+HbEIR6RfTvuB12BN/a1RDB5grsHRpIZo72IvHIt+exFihtyIINhtttktjnjjdA7BGYswLEi5+vIbAW9qwvNrTGEnne8r0OMpddm4GImlGh5nZW+ZQI4lb+bykUm/UE2Pas7D4JVTYW7C2wA2H9L/etHgMeqSLqNrk297De3v1t7HtUmhnVgSDzH5X/ANdK+f8AHbrqNsaE1F9tfY36Kuu3c7XlrpMj+LVm3IDaGDhTyJRg639rqKvTLcYk0McsZvHIiuh/hZQR+hrz1mWKZZGAO1XL4YS6spwp/hZfssrKP6VXpb3ZDa/L7e5EYOD/AHJTSldOLRmjcKbMVYKTyBI2J+9aTsqGPO/POmA2QmRmltudUhNowRb8W7HbsDzGwwN4R6DZiQSx3Y/zE7n71HcqyzEYeQRyYXEKV9Pow8siW022eNWUj09DUzTLMRKto8M6m2zSssS/cXLj/JXzFlGoVr+FB8/nZ6cZ1KCUmQzNcZImJLknUGJBB6G9v0Nq7sh4emzKbWoKQ6v2kx9j6lj/AHpDuL8l3J3AUzzCeH8TMJMWRMQP7NQVi/xdX+9geq1MYolVQqgKoAAAAAAHIADkK9TTaKXEre/Qy22xziBxh4VRFRRpVQFUDkABYD8hXZSlemZhSlKAUpWJm2YJh4JJnvpjUsQOZtyVf4ibAe5FAZdKiLZG0x8zET4gSnfTFiZYY4/4UWNlBt+8wJP0sBkYfB4qIEJjHcdPiI0l0+108tj/AIiT71OAU7448OOubRz6D5WK8pS9vTrWyMpPQ6VU++/Y1t+BMplkLTCyrqdRdSS7K5U23FlFtN972PK2+/8AEfA5hNhY0kmwrKcTh7FMM6SKxlChlLTOu2o323F62vleSkccYFzpijBO1+V29gAWbrZWrDrdfbp0qqfrk/6/n1JjTGbzLpGjzjMiyyRadEkZHM3U3GpSD1UjbuLHtUdjM2LaNMMPNeytzssasPmkfcKLEjuQzWB5VJuEuCosSj4vFyTTfEOzxjzZIl8jlFqVCtyV3tysQPcybGwqsEuCwUSBhCwsD5UcXmIQl2UE6zubAXsLki4v6kb26oqaTkvP39UZ/gLc3nggeT8PGOP4iYF2ZS11U6UjtqsGNgi6RcliLnrsLdXCnGkc8/lrh3iQ/JK1jc2vZgBZSbbWJubDrVjY6RZMucrGFUxlDE4ACgHRJG4G1lsym23pNjatTl/DJYqG0LGrI5CxkMSjh1AYubDUovsdu3Oss1ueXy2Xrjoh3EiiLEEAALIusActWoh7Dt8p+rmtQ+Kqbce8MTTyIcPYCOJ9W4vd2UiwPM2jb8xVXnBNGTaRwb76tLXPv6b/AK17GjsbqUe2jHdBKbZsZXvseXIisGOHQWcyMQFtZmGlQN+3P3O9dD4iRSAzR78iUYA+3zWv7VscljhMoONe8Q3KgaUJ6atyTv0va/Q1Vf4lRW8NPd6YZrp8L1Fkd6xt9cpmujYzDU40gEmMdb76XI6EA7D3J7Vntie+9dOYvGJH8u+gsWF+YBOw/KtdNirVuoTdac+2lkwW43tR68junnGrsN/+v/WvQPhnCUyfBA9YEf8Az+v/AJq82RxSYmWOCEXllYRoOl2NrnsACST0ANes8BhhFFHGvJEVB9FUAf0rytZXGNra8zTp01E76UpWYvFKUoBSlKAUpSgFKUoBUW8SL/BC3y/E4Qv/ACfFx3+3KpTWLmmBSeGSGTdJEZGsbGzC1weh6g0B1ClqjeA4jWFvhsc6Q4lBszkJHOo5SxMTbfmUvdTccrE98fFMEjGPCn4uUc1gIdV3teSW+hB9Tc2NgTtU5Bg+IjP8MfLBZojHOFHNvJlWUqPchCPvWpz7DtisMhgmKAlXEiDU3lSRtHJoH73lysRbe9rb1D/GDiHH4fERw+ekbvH5jpAD6ATpUec3qY+ljcKnTatBwh4gS4SPyp42livdGvZ1vuQC2zC9yNxzO9uXm67S22ON1X1RfXqXVNcp9FzZXxRH8DGRpOJEfljDJ6XaWNSCiI3qCXQkE8l3JtWRw/FHhYZpmkukpGLeRzv6oE1lieQ9BIA2AIAAtUVyjjrASzYZ/OC+oqVkBQqXQqDuLc7LcG1nO9WLJh0dSrKGHYi4/Kra7brYJuO1+jOGkn3khWU5rLiIGv5bRTmYtE8RDASO37NyH+ZQdJuDuprcZC+YCBUlWGV1AXzi7x6x+80YjPq7gNuf3ahr+fl2KllZ1kgZ/SslluCBptJ0cbr6gdWgEm5vWBxH41lbphoFLW+d3V1X/ChNz/iFXV2xn0yGmTPiTNVwMOjXrxM7a3awBtYKz6fwoAoRV35DnZjVbZ6yBg1x6v8AX5/1qO5fmz4h3mxDs7ublmO5t+gHYAADoK5zTEjax2NWR1NVVycdzks5Xk/b+CmdFs1nC2/2ZMkikWIBHa1x+ta3ESopuqLcdbAW+9v6V8nEqiEct/8AgK0+JxOo176e6Kk1z9jNGLTwZkmOPe/6fkKw5cSTWMz1KfD7gqbM8RpW6QIR50vRR+6vdz0HTmfeJ2qEcssVZOfAPhVnlbMJB6EDRwXHzOdnceyi637s3ar1rGy3AxwQpDEoSONQiqOgAsPqffrWTXjWTc5OTNCWEKUpXBIpSlAKUpQClKUApSlAKUpQGPjcFFKumWNJF56XRXH5EWr6w+HjiTSirGi9FAVQPoNhXdUL8YM7+FyjEMps8oECb2N5Nmt7hNZ+1AUVm+OGY5hi8Ww1KX0xKeWlRpS4/lANu7GsjydrH1A/Nq5WtyA5DpUPyjHtExI3U2uvf/vW3PEgs1lAt8m25vckyG+9r7DsLVg1GnunPK5T6Pd0Oq09dSUuHzn++ff0I+7aWYWtuRbt7VJcp46zDDoEhxUgQCwVgsgA7DWpsPpUa0s77XZmPIC5JJ6Adas/gXwaxGJtLjS+GhO4QACd/sQQg/mBO3LrXsNqKxPD/PI8J98ECzrO8Ti3DYiV5SOWogKO+lRZR9hXGAyxmIupUMLgkEBh3UnmPcVb2e+F2Cjx2Gjw/mkBWmnV3DroVgIwbi93bUO1katf4npLK2Hw2HieWe7SlY1LMqW0C4HJSTzO3orM9dXHUQoUOH36L88w624N5K3zJhGwAPKsB8STUtXwszmT1fCML/vTQg/cF713YbwgzhjY4dU92mit/wDFia3RdEbHYuytRe3ayDtKTXwTVu5R4DYliDicTFEOoiVpWt1F20gH33qXYjwYy6PCyBBI84jYxyySE2cAlSUWyEXtsRyruesj5ckqBR3CPDr43GQQbqssgVm7KFLvY2sG0IxAPMgV6xyPJ4MJAkGHQRxoNgOZPUseZY9SaprL4mTDw4tLIA2GnVVsLAzRlhYd1LKfqavSvJq1r1ScsYw8YLHDaKUpVpApSlAKUpQClKUApSlAKUpQClKUAqof/EiG+Cwv7vxBv2v5Taf01Vb1R3j3hdMxwMmHY6WNnjf92RflJ9tyD7MaAofwg4XizAY6Jwok8lBG7Jr8vUxDMoP4rC1+l71a/CvD+GhzfGRpholRIcOFbSnMIL2W2xN7lvxE+1Vt4OCXL89bC4lTG8kbwlTy1AiRSDyIIjIBHPVXoKLL4lmedUAlkVEdt7lYyxQdttbfp2FQDvWJRyAH0Fq+6VA+NuLDrOCwxPmMwjmmBsIgwuyqeZlK9vl1A3vYGQdMmfxyZtifJcSKmHgjYgekOks5dQ1rNbWt7EgHbmDWw4MzCP4rFxMQJ2kR1vsXiECAaO4VtdwOWsH8QqPRcOy4TS8EPnIyiN0RlV0CsSjIGIVl9bAi4OykX3rMwuVyOmNklVoN0MDMV1o0ERInFibepiLHmqWOxtXnxhd8421+jHHp5Fv6dnuWPSsXKsSZYIpCLF40cjsWQEj9ayq9AqFQji7jB0eSDCBXeNSZpD61jJB0xKgILzGx2JAW4JvcA7Xi7MpF8vDQv5c04c+Za5jij0iR1HIveRFUHYF9W+mx0uXZTBFfSDuEG5v8gIBudyxHMnnauXLBKI7FhQMqhjgdJH0wJGTfQ5DpzA3tsbjmPtVk8O5x8TG2pPKlicxzR31aXADDS1hqRlZWVrC4bkDcDVwYeEPrCIHO2sIuo/VrXrAaTGRzSy4cwWk0ApMr3GgECzo3W97WNu9ZdLQqE1nOXk7m9xOKVC4+IszXeTCYeRf9ziWV/sJIgpPsWH1rc5LxRh8Q/lAtFOBqMEo0SgdSBydf4kLD3rWmmVm7pSlSBSlKAUpSgFKUoBSlKAUpSgFKUoDW5lkOGnkilliV5IWDxPuHQg3FmBBtf8J2PatlSlAKpvHZc0OZzxsSSZWxCnukzlwfsxZP/bNXJVNY7MTLmmIkY30zNCL/AIViOgAe1wzfVzXMugWThZ/QL9qxs4SOWCSOQ2jdSr76RoI9YJ6ArcE9jXGFmBQVleUpG/Xb2+4qMs6Prg+XVg03uEaSJGLaiyRStHGxbqSqKb9edbqoPkEBy+cRJ/c5pLBL/wB3le5Gj/cyHbT+F2FtmOmcV2jkj/FeSPMYp4CBiINegMSEkSQDzInI5X0qQ1jZlU2IuDFMXxJDDpGJWXCsWCkSxMFUnkTIAYyt9tSsR3tVl18uoIIIBB2IO4NcuKZOSIGdV6iuBjFqEcSq+Bxj4cXEBAlw46BGPrjXuEYGw6KyjtWImdtVT4JLBOJFanPYElTfZlOqNxs8bjk6HmGH+tqji55XTic5JFQSWxwhm5xWDjka3mAFJQOQlQ6Xt7Ei49iK3VV14NCRosXMRaGWcGI/vaI1jdx/CSoAP8Jqxa0I4FKUoBSlKAUpSgFKUoBSlKAUpSgFKUoBVR+I2U/DY0YhRaLFEaj0WdQBv21qBb3RurCrcrGzLARTxNFMiyRuLMrC4PX877g8wRUNZBV+XZ3ZQCa2kWf7V04/wwlVicLi7J0SeMyFfYSKykj+YE+5row3h9j72ebDIO6rK5/ynT/WuNrJyZ2GzM4jF4bDgaryee/P0pB6wb9/N8kfc1YlaLhfheHBhipaSWS3mSvbU1uSgDZUFzZR3ubnet7XaWCBSlKkGuzzI8Pi4/LxEYkW9xzDKbW1IwsVbfmDUMm8JcOWJXFYpR0F4mA9gWivb6mrEpTAKyHhKdR/2+XT0tDCG+5tb9Kz8H4TYEEGd8RieXpkl0x7fwRhQfvep9SowgdeGgSNFRFVEUBVVQFVQBYAAbADtXZSlSBSlKAUpSgFKUoBSlKAUpSgFKUoBSlKAUpSgFKUoBSlKAUpSgFKUoBSlKAUpSgFKUoBSlKAUpSgFKUoBSlKAUpSgFKUoBSlKAUpSgFKUoBSlKAUpSgFKUoBSlKAUpSgFKUoBSlKA//Z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r>
              <a:rPr lang="ru-RU" dirty="0" smtClean="0"/>
              <a:t>Домашнее задание: стр.83,упр.151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767</TotalTime>
  <Words>377</Words>
  <Application>Microsoft Office PowerPoint</Application>
  <PresentationFormat>Экран (4:3)</PresentationFormat>
  <Paragraphs>136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Flow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Составляем  картотеку</vt:lpstr>
      <vt:lpstr>Наши  ВЫВОДЫ: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Админ 7</cp:lastModifiedBy>
  <cp:revision>55</cp:revision>
  <dcterms:created xsi:type="dcterms:W3CDTF">2009-08-17T06:07:40Z</dcterms:created>
  <dcterms:modified xsi:type="dcterms:W3CDTF">2020-04-22T06:38:27Z</dcterms:modified>
</cp:coreProperties>
</file>